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49" d="100"/>
          <a:sy n="49" d="100"/>
        </p:scale>
        <p:origin x="-2256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31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26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12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49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85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51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42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09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47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63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89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96827-4F47-49BC-ADF3-B2A241F9D019}" type="datetimeFigureOut">
              <a:rPr lang="fr-FR" smtClean="0"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BF570-D313-44E7-8CA0-E0C8821AED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70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achnco.fr/" TargetMode="Externa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jpeg"/><Relationship Id="rId21" Type="http://schemas.openxmlformats.org/officeDocument/2006/relationships/image" Target="../media/image19.JPG"/><Relationship Id="rId7" Type="http://schemas.openxmlformats.org/officeDocument/2006/relationships/image" Target="../media/image6.jpeg"/><Relationship Id="rId12" Type="http://schemas.openxmlformats.org/officeDocument/2006/relationships/image" Target="../media/image10.jpg"/><Relationship Id="rId17" Type="http://schemas.openxmlformats.org/officeDocument/2006/relationships/image" Target="../media/image15.jp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jpg"/><Relationship Id="rId4" Type="http://schemas.openxmlformats.org/officeDocument/2006/relationships/image" Target="../media/image3.jpeg"/><Relationship Id="rId9" Type="http://schemas.openxmlformats.org/officeDocument/2006/relationships/image" Target="../media/image7.jpg"/><Relationship Id="rId14" Type="http://schemas.openxmlformats.org/officeDocument/2006/relationships/image" Target="../media/image12.jp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63339" y="2079954"/>
            <a:ext cx="6858000" cy="7227004"/>
          </a:xfrm>
        </p:spPr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784" y="454133"/>
            <a:ext cx="1105996" cy="1662680"/>
          </a:xfrm>
          <a:prstGeom prst="rect">
            <a:avLst/>
          </a:prstGeom>
        </p:spPr>
      </p:pic>
      <p:pic>
        <p:nvPicPr>
          <p:cNvPr id="1027" name="Picture 3" descr="C:\Program Files\Sport-Optimax\Biblio\hq\divers-06\satab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1942434"/>
            <a:ext cx="882820" cy="111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\Sport-Optimax\Biblio\hq\divers-01\D01-00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031" y="2351780"/>
            <a:ext cx="1460052" cy="96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Program Files\Sport-Optimax\Biblio\hq\divers-02\D02-007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8" y="7679630"/>
            <a:ext cx="1720222" cy="99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Program Files\Sport-Optimax\Biblio\hq\divers-04\pompe-tapi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6136"/>
            <a:ext cx="1437934" cy="92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Program Files\Sport-Optimax\Biblio\hq\pilates\opt2-002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952" y="827584"/>
            <a:ext cx="1081735" cy="112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836712" y="685309"/>
            <a:ext cx="1141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Courir sur place ou jumping jack</a:t>
            </a:r>
            <a:endParaRPr lang="fr-FR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573016" y="32352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Flexions genoux</a:t>
            </a:r>
            <a:endParaRPr lang="fr-FR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6660232"/>
            <a:ext cx="2205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Gainage ou petits battements jambes</a:t>
            </a:r>
            <a:endParaRPr lang="fr-FR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0" name="Flèche droite rayée 19"/>
          <p:cNvSpPr/>
          <p:nvPr/>
        </p:nvSpPr>
        <p:spPr>
          <a:xfrm>
            <a:off x="2492896" y="1142869"/>
            <a:ext cx="751813" cy="48260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725144" y="7380312"/>
            <a:ext cx="2077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Plus de conseils:</a:t>
            </a:r>
          </a:p>
          <a:p>
            <a:pPr algn="ctr"/>
            <a:r>
              <a:rPr lang="fr-FR" b="1" dirty="0" smtClean="0">
                <a:hlinkClick r:id="rId8"/>
              </a:rPr>
              <a:t>www.coachnco.fr</a:t>
            </a:r>
            <a:endParaRPr lang="fr-FR" b="1" dirty="0" smtClean="0"/>
          </a:p>
          <a:p>
            <a:pPr algn="ctr"/>
            <a:r>
              <a:rPr lang="fr-FR" b="1" dirty="0" smtClean="0"/>
              <a:t>Inscrivez-vous à ma Newsletter</a:t>
            </a:r>
            <a:endParaRPr lang="fr-FR" b="1" dirty="0"/>
          </a:p>
        </p:txBody>
      </p:sp>
      <p:sp>
        <p:nvSpPr>
          <p:cNvPr id="24" name="Rectangle 23"/>
          <p:cNvSpPr/>
          <p:nvPr/>
        </p:nvSpPr>
        <p:spPr>
          <a:xfrm>
            <a:off x="68523" y="231542"/>
            <a:ext cx="11047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DEPART</a:t>
            </a: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00" y="664705"/>
            <a:ext cx="1645920" cy="121310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447" y="1109534"/>
            <a:ext cx="7810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5480076" y="179512"/>
            <a:ext cx="1261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Chaise contre mur</a:t>
            </a:r>
            <a:endParaRPr lang="fr-FR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7" name="Virage 26"/>
          <p:cNvSpPr/>
          <p:nvPr/>
        </p:nvSpPr>
        <p:spPr>
          <a:xfrm rot="5400000">
            <a:off x="5939324" y="1632757"/>
            <a:ext cx="578611" cy="69136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 rot="10800000" flipV="1">
            <a:off x="5146928" y="3009309"/>
            <a:ext cx="1090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Pompes</a:t>
            </a:r>
            <a:endParaRPr lang="fr-FR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16153" y="2501133"/>
            <a:ext cx="780999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476672" y="3067710"/>
            <a:ext cx="121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latéraux</a:t>
            </a:r>
            <a:endParaRPr lang="fr-FR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816" y="2561291"/>
            <a:ext cx="7858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2486273"/>
            <a:ext cx="1268090" cy="579148"/>
          </a:xfrm>
          <a:prstGeom prst="rect">
            <a:avLst/>
          </a:prstGeom>
        </p:spPr>
      </p:pic>
      <p:pic>
        <p:nvPicPr>
          <p:cNvPr id="39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-200793" y="3637504"/>
            <a:ext cx="1231751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952" y="3635896"/>
            <a:ext cx="1645920" cy="1213104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12" y="3974476"/>
            <a:ext cx="1339063" cy="669532"/>
          </a:xfrm>
          <a:prstGeom prst="rect">
            <a:avLst/>
          </a:prstGeom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3995936"/>
            <a:ext cx="7810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174" y="3995936"/>
            <a:ext cx="7810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494" y="3417752"/>
            <a:ext cx="1229866" cy="1431248"/>
          </a:xfrm>
          <a:prstGeom prst="rect">
            <a:avLst/>
          </a:prstGeom>
        </p:spPr>
      </p:pic>
      <p:sp>
        <p:nvSpPr>
          <p:cNvPr id="45" name="ZoneTexte 44"/>
          <p:cNvSpPr txBox="1"/>
          <p:nvPr/>
        </p:nvSpPr>
        <p:spPr>
          <a:xfrm>
            <a:off x="974706" y="4665494"/>
            <a:ext cx="1201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Gainage</a:t>
            </a:r>
            <a:endParaRPr lang="fr-FR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3365661" y="4780747"/>
            <a:ext cx="1083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Triceps</a:t>
            </a:r>
            <a:endParaRPr lang="fr-FR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4663400" y="4849000"/>
            <a:ext cx="223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Montées </a:t>
            </a:r>
            <a:r>
              <a:rPr lang="fr-FR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sur step ou chaise</a:t>
            </a:r>
            <a:endParaRPr lang="fr-FR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564904" y="3024696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Abdominaux</a:t>
            </a:r>
            <a:endParaRPr lang="fr-FR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9" name="Picture 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77469" y="5292080"/>
            <a:ext cx="519883" cy="112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08" y="5801262"/>
            <a:ext cx="1675648" cy="89891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84" y="7596336"/>
            <a:ext cx="1264834" cy="93223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920" y="5580112"/>
            <a:ext cx="1478376" cy="1075192"/>
          </a:xfrm>
          <a:prstGeom prst="rect">
            <a:avLst/>
          </a:prstGeom>
        </p:spPr>
      </p:pic>
      <p:sp>
        <p:nvSpPr>
          <p:cNvPr id="53" name="ZoneTexte 52"/>
          <p:cNvSpPr txBox="1"/>
          <p:nvPr/>
        </p:nvSpPr>
        <p:spPr>
          <a:xfrm>
            <a:off x="4437112" y="6588224"/>
            <a:ext cx="2167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Elévation bouteilles eau</a:t>
            </a:r>
            <a:endParaRPr lang="fr-FR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4" name="Picture 10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072" y="5868144"/>
            <a:ext cx="7810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ZoneTexte 54"/>
          <p:cNvSpPr txBox="1"/>
          <p:nvPr/>
        </p:nvSpPr>
        <p:spPr>
          <a:xfrm>
            <a:off x="1989343" y="6516216"/>
            <a:ext cx="2231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Gainage ou petits battements</a:t>
            </a:r>
            <a:endParaRPr lang="fr-FR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6" name="Picture 11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672" y="5940152"/>
            <a:ext cx="7810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1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12" y="7308304"/>
            <a:ext cx="596900" cy="115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ZoneTexte 58"/>
          <p:cNvSpPr txBox="1"/>
          <p:nvPr/>
        </p:nvSpPr>
        <p:spPr>
          <a:xfrm>
            <a:off x="2309032" y="7545814"/>
            <a:ext cx="1335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haroni" panose="02010803020104030203" pitchFamily="2" charset="-79"/>
                <a:cs typeface="Aharoni" panose="02010803020104030203" pitchFamily="2" charset="-79"/>
              </a:rPr>
              <a:t>Etirements</a:t>
            </a:r>
            <a:endParaRPr lang="fr-F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908303"/>
            <a:ext cx="781050" cy="54927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ZoneTexte 59"/>
          <p:cNvSpPr txBox="1"/>
          <p:nvPr/>
        </p:nvSpPr>
        <p:spPr>
          <a:xfrm>
            <a:off x="44624" y="8532440"/>
            <a:ext cx="2430955" cy="58477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H.I.I.T :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 </a:t>
            </a:r>
            <a:r>
              <a:rPr lang="fr-FR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MN / 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20</a:t>
            </a:r>
            <a:r>
              <a:rPr lang="fr-FR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  <a:endParaRPr lang="fr-FR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2564904" y="8604448"/>
            <a:ext cx="4244863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Débutant</a:t>
            </a:r>
            <a:r>
              <a:rPr lang="fr-FR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:1</a:t>
            </a:r>
            <a:r>
              <a:rPr lang="fr-FR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tour – Intermédiaire</a:t>
            </a:r>
            <a:r>
              <a:rPr lang="fr-FR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2 </a:t>
            </a:r>
            <a:r>
              <a:rPr lang="fr-FR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tours</a:t>
            </a:r>
            <a:endParaRPr lang="fr-FR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95722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57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 Training Outdoor par Saïd Coach Carter</dc:title>
  <dc:creator>Saïd</dc:creator>
  <cp:lastModifiedBy>Saïd</cp:lastModifiedBy>
  <cp:revision>22</cp:revision>
  <dcterms:created xsi:type="dcterms:W3CDTF">2020-03-15T19:28:34Z</dcterms:created>
  <dcterms:modified xsi:type="dcterms:W3CDTF">2020-03-28T15:36:03Z</dcterms:modified>
  <cp:contentStatus/>
</cp:coreProperties>
</file>